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30.05.2019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89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235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09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82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9007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6741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5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4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60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533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4636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30.05.2019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38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2768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21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27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568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030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0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10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50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0022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117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3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30.05.2019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8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5" y="260648"/>
            <a:ext cx="5670543" cy="18002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Галина Щербакова</a:t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Вам и не снилось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8542" y="4084576"/>
            <a:ext cx="5509842" cy="15046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Sasha\Desktop\Настино\5_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40" y="38457"/>
            <a:ext cx="3312368" cy="355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sha\Desktop\Настино\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28" y="3587851"/>
            <a:ext cx="4329505" cy="325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sha\Desktop\Настино\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77" y="2276872"/>
            <a:ext cx="4722304" cy="350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9329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ru-RU" dirty="0"/>
              <a:t>Он только не знал, что бабушка звонит в школу, зовет на помощь учителей, что там уже всполошились, что молоденькая классная руководительница второпях сломала «молнию» на сапоге и бежит к нему в высоких лодочках, бежит по холодным лужам с одним-единственным желанием помочь ему – вплоть до денег на билет в Москву. «Нельзя иметь принципы для себя и для других», – сформулировала учительница тезис и припустила бежать быстрее, потому что ей было стыдно, стыдно, стыдно…</a:t>
            </a:r>
          </a:p>
          <a:p>
            <a:pPr marL="0" indent="0" algn="l">
              <a:buNone/>
            </a:pPr>
            <a:endParaRPr lang="ru-RU" dirty="0"/>
          </a:p>
          <a:p>
            <a:pPr marL="0" indent="0" algn="l">
              <a:buNone/>
            </a:pPr>
            <a:r>
              <a:rPr lang="ru-RU" dirty="0"/>
              <a:t>А Роман рванул уже заклеенное на зиму окно и посмотрел вниз. Даже присвистнул от удовольствия, что уйдет так, минуя дверь и голос. Раз – и прямо на свободу. Он встал на подоконник и </a:t>
            </a:r>
            <a:r>
              <a:rPr lang="ru-RU" dirty="0" err="1"/>
              <a:t>спружинил</a:t>
            </a:r>
            <a:r>
              <a:rPr lang="ru-RU" dirty="0"/>
              <a:t> колени. Третий этаж – такой пустяк. Он, как крылья, расставил руки, а сумку перекинул на спину. Третий этаж – ерунда. А газон, который он себе наметил, все равно осенний – грязный и мокрый. Не страшно истоптать снова. И он присвистнул, прыгая, потому что был уверен. Третий этаж – пустяк.</a:t>
            </a:r>
          </a:p>
          <a:p>
            <a:pPr marL="0" indent="0" algn="l">
              <a:buNone/>
            </a:pPr>
            <a:endParaRPr lang="ru-RU" dirty="0"/>
          </a:p>
          <a:p>
            <a:pPr marL="0" indent="0" algn="l">
              <a:buNone/>
            </a:pPr>
            <a:r>
              <a:rPr lang="ru-RU" dirty="0"/>
              <a:t>Он ударился грудью о водопроводную трубу, которая проходила по газону. Из окна ее видно не было. Но, ударившись, он встал, потому что увидел, как по двору идет Юлька.</a:t>
            </a:r>
          </a:p>
          <a:p>
            <a:pPr marL="0" indent="0" algn="l">
              <a:buNone/>
            </a:pPr>
            <a:endParaRPr lang="ru-RU" dirty="0"/>
          </a:p>
          <a:p>
            <a:pPr marL="0" indent="0" algn="l">
              <a:buNone/>
            </a:pPr>
            <a:r>
              <a:rPr lang="ru-RU" dirty="0"/>
              <a:t>– Юль! – крикнул он и почувствовал кровь во рту. И закрыл рот ладонью, чтобы она не увидела и не испугалась.</a:t>
            </a:r>
          </a:p>
          <a:p>
            <a:pPr marL="0" indent="0" algn="l">
              <a:buNone/>
            </a:pPr>
            <a:endParaRPr lang="ru-RU" dirty="0"/>
          </a:p>
          <a:p>
            <a:pPr marL="0" indent="0" algn="l">
              <a:buNone/>
            </a:pPr>
            <a:r>
              <a:rPr lang="ru-RU" dirty="0"/>
              <a:t>Она подбежала, смеясь:</a:t>
            </a:r>
          </a:p>
          <a:p>
            <a:pPr marL="0" indent="0" algn="l">
              <a:buNone/>
            </a:pPr>
            <a:endParaRPr lang="ru-RU" dirty="0"/>
          </a:p>
          <a:p>
            <a:pPr marL="0" indent="0" algn="l">
              <a:buNone/>
            </a:pPr>
            <a:r>
              <a:rPr lang="ru-RU" dirty="0"/>
              <a:t>– Что ты делаешь в газоне?</a:t>
            </a:r>
          </a:p>
          <a:p>
            <a:pPr marL="0" indent="0" algn="l">
              <a:buNone/>
            </a:pPr>
            <a:endParaRPr lang="ru-RU" dirty="0"/>
          </a:p>
          <a:p>
            <a:pPr marL="0" indent="0" algn="l">
              <a:buNone/>
            </a:pPr>
            <a:r>
              <a:rPr lang="ru-RU" dirty="0"/>
              <a:t>– Стою, – сказал он и упал ей на руки.</a:t>
            </a:r>
          </a:p>
          <a:p>
            <a:pPr marL="0" indent="0" algn="l">
              <a:buNone/>
            </a:pPr>
            <a:endParaRPr lang="ru-RU" dirty="0"/>
          </a:p>
          <a:p>
            <a:pPr marL="0" indent="0" algn="l">
              <a:buNone/>
            </a:pPr>
            <a:r>
              <a:rPr lang="ru-RU" dirty="0"/>
              <a:t>А со всех сторон к ним бежали люди… Как близко они, оказывается, были…</a:t>
            </a:r>
          </a:p>
          <a:p>
            <a:pPr marL="0" indent="0" algn="l">
              <a:buNone/>
            </a:pPr>
            <a:endParaRPr lang="ru-RU" dirty="0"/>
          </a:p>
          <a:p>
            <a:pPr marL="0" indent="0" algn="l">
              <a:buNone/>
            </a:pPr>
            <a:r>
              <a:rPr lang="ru-RU" dirty="0"/>
              <a:t>1977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114800" cy="504056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Книга.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943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8856984" cy="5688632"/>
          </a:xfrm>
        </p:spPr>
        <p:txBody>
          <a:bodyPr>
            <a:noAutofit/>
          </a:bodyPr>
          <a:lstStyle/>
          <a:p>
            <a:pPr algn="l"/>
            <a:r>
              <a:rPr lang="ru-RU" sz="1400" i="1" dirty="0" smtClean="0"/>
              <a:t>Родители </a:t>
            </a:r>
            <a:r>
              <a:rPr lang="ru-RU" sz="1400" i="1" dirty="0"/>
              <a:t>и Татьяна сидят, как в начале спектакля.</a:t>
            </a:r>
          </a:p>
          <a:p>
            <a:pPr algn="l"/>
            <a:r>
              <a:rPr lang="ru-RU" sz="1400" b="1" i="1" dirty="0"/>
              <a:t>Звонок долгий. Прекращается.</a:t>
            </a:r>
          </a:p>
          <a:p>
            <a:pPr algn="l"/>
            <a:r>
              <a:rPr lang="ru-RU" sz="1400" i="1" dirty="0"/>
              <a:t>Свет - полумрак, как в первой сцене.</a:t>
            </a:r>
          </a:p>
          <a:p>
            <a:pPr algn="l"/>
            <a:r>
              <a:rPr lang="ru-RU" sz="1400" b="1" dirty="0"/>
              <a:t>Вера:</a:t>
            </a:r>
            <a:r>
              <a:rPr lang="ru-RU" sz="1400" dirty="0"/>
              <a:t> Господи, ну сколько можно ждать!</a:t>
            </a:r>
          </a:p>
          <a:p>
            <a:pPr algn="l"/>
            <a:r>
              <a:rPr lang="ru-RU" sz="1400" i="1" dirty="0"/>
              <a:t>Пауза.</a:t>
            </a:r>
          </a:p>
          <a:p>
            <a:pPr algn="l"/>
            <a:r>
              <a:rPr lang="ru-RU" sz="1400" b="1" dirty="0"/>
              <a:t>Татьяна:</a:t>
            </a:r>
            <a:r>
              <a:rPr lang="ru-RU" sz="1400" dirty="0"/>
              <a:t> Откуда вы </a:t>
            </a:r>
            <a:r>
              <a:rPr lang="ru-RU" sz="1400" dirty="0" smtClean="0"/>
              <a:t>узнали</a:t>
            </a:r>
            <a:r>
              <a:rPr lang="ru-RU" sz="1400" dirty="0"/>
              <a:t>?</a:t>
            </a:r>
          </a:p>
          <a:p>
            <a:pPr algn="l"/>
            <a:r>
              <a:rPr lang="ru-RU" sz="1400" b="1" dirty="0"/>
              <a:t>Людмила:</a:t>
            </a:r>
            <a:r>
              <a:rPr lang="ru-RU" sz="1400" dirty="0"/>
              <a:t> Юля позвонила из Ленинграда… Из больницы…</a:t>
            </a:r>
          </a:p>
          <a:p>
            <a:pPr algn="l"/>
            <a:r>
              <a:rPr lang="ru-RU" sz="1400" b="1" dirty="0"/>
              <a:t>Вера:</a:t>
            </a:r>
            <a:r>
              <a:rPr lang="ru-RU" sz="1400" dirty="0"/>
              <a:t> Да пропади она пропадом эта любовь! Ну пусть себе любят, пусть, только бы все было хорошо, только бы все было хорошо…</a:t>
            </a:r>
          </a:p>
          <a:p>
            <a:pPr algn="l"/>
            <a:r>
              <a:rPr lang="ru-RU" sz="1400" b="1" i="1" dirty="0"/>
              <a:t>Звонок.</a:t>
            </a:r>
          </a:p>
          <a:p>
            <a:pPr algn="l"/>
            <a:r>
              <a:rPr lang="ru-RU" sz="1400" i="1" dirty="0"/>
              <a:t>Все </a:t>
            </a:r>
            <a:r>
              <a:rPr lang="ru-RU" sz="1400" i="1" dirty="0" err="1"/>
              <a:t>брасаются</a:t>
            </a:r>
            <a:r>
              <a:rPr lang="ru-RU" sz="1400" i="1" dirty="0"/>
              <a:t> к телефону, но трубку никто не берет.</a:t>
            </a:r>
          </a:p>
          <a:p>
            <a:pPr algn="l"/>
            <a:r>
              <a:rPr lang="ru-RU" sz="1400" b="1" dirty="0"/>
              <a:t>Костя:</a:t>
            </a:r>
            <a:r>
              <a:rPr lang="ru-RU" sz="1400" dirty="0"/>
              <a:t> Ну, может быть кто-нибудь снимет трубку?</a:t>
            </a:r>
          </a:p>
          <a:p>
            <a:pPr algn="l"/>
            <a:r>
              <a:rPr lang="ru-RU" sz="1400" b="1" dirty="0"/>
              <a:t>Вера:</a:t>
            </a:r>
            <a:r>
              <a:rPr lang="ru-RU" sz="1400" dirty="0"/>
              <a:t> </a:t>
            </a:r>
            <a:r>
              <a:rPr lang="ru-RU" sz="1400" i="1" dirty="0"/>
              <a:t>(бормочет)</a:t>
            </a:r>
            <a:r>
              <a:rPr lang="ru-RU" sz="1400" dirty="0"/>
              <a:t> Пусть, пусть, что угодно, только чтобы все было хорошо, чтобы все было хорошо…</a:t>
            </a:r>
          </a:p>
          <a:p>
            <a:pPr algn="l"/>
            <a:r>
              <a:rPr lang="ru-RU" sz="1400" b="1" dirty="0"/>
              <a:t>Людмила:</a:t>
            </a:r>
            <a:r>
              <a:rPr lang="ru-RU" sz="1400" dirty="0"/>
              <a:t> </a:t>
            </a:r>
            <a:r>
              <a:rPr lang="ru-RU" sz="1400" i="1" dirty="0"/>
              <a:t>(после большой паузы)</a:t>
            </a:r>
            <a:r>
              <a:rPr lang="ru-RU" sz="1400" dirty="0"/>
              <a:t> Да?.. Алло…</a:t>
            </a:r>
          </a:p>
          <a:p>
            <a:pPr algn="l"/>
            <a:r>
              <a:rPr lang="ru-RU" sz="1400" b="1" dirty="0"/>
              <a:t>Юлькин голос:</a:t>
            </a:r>
            <a:r>
              <a:rPr lang="ru-RU" sz="1400" dirty="0"/>
              <a:t> Мама?… Ромка ушел от меня…</a:t>
            </a:r>
          </a:p>
          <a:p>
            <a:pPr algn="l"/>
            <a:r>
              <a:rPr lang="ru-RU" sz="1400" b="1" dirty="0"/>
              <a:t>Вера:</a:t>
            </a:r>
            <a:r>
              <a:rPr lang="ru-RU" sz="1400" dirty="0"/>
              <a:t> Вот, и слава Богу, вот и </a:t>
            </a:r>
            <a:r>
              <a:rPr lang="ru-RU" sz="1400" dirty="0" err="1"/>
              <a:t>умничка</a:t>
            </a:r>
            <a:r>
              <a:rPr lang="ru-RU" sz="1400" dirty="0"/>
              <a:t>… </a:t>
            </a:r>
            <a:r>
              <a:rPr lang="ru-RU" sz="1400" i="1" dirty="0"/>
              <a:t>(все смотрят на Веру)</a:t>
            </a:r>
            <a:endParaRPr lang="ru-RU" sz="1400" dirty="0"/>
          </a:p>
          <a:p>
            <a:pPr algn="l"/>
            <a:r>
              <a:rPr lang="ru-RU" sz="1400" b="1" dirty="0"/>
              <a:t>Юлькин голос:</a:t>
            </a:r>
            <a:r>
              <a:rPr lang="ru-RU" sz="1400" dirty="0"/>
              <a:t> Насовсем… </a:t>
            </a:r>
            <a:r>
              <a:rPr lang="ru-RU" sz="1400" i="1" dirty="0"/>
              <a:t>(короткие гудки)</a:t>
            </a:r>
            <a:endParaRPr lang="ru-RU" sz="1400" dirty="0"/>
          </a:p>
          <a:p>
            <a:pPr algn="l"/>
            <a:r>
              <a:rPr lang="ru-RU" sz="1400" b="1" dirty="0"/>
              <a:t>Вера:</a:t>
            </a:r>
            <a:r>
              <a:rPr lang="ru-RU" sz="1400" dirty="0"/>
              <a:t> </a:t>
            </a:r>
            <a:r>
              <a:rPr lang="ru-RU" sz="1400" i="1" dirty="0"/>
              <a:t>(жутко кричит)</a:t>
            </a:r>
            <a:r>
              <a:rPr lang="ru-RU" sz="1400" dirty="0"/>
              <a:t> Нет!</a:t>
            </a:r>
          </a:p>
          <a:p>
            <a:pPr algn="l"/>
            <a:r>
              <a:rPr lang="ru-RU" sz="1400" b="1" dirty="0"/>
              <a:t>Резко полная темнота</a:t>
            </a:r>
          </a:p>
          <a:p>
            <a:pPr algn="l"/>
            <a:r>
              <a:rPr lang="ru-RU" sz="1400" b="1" i="1" dirty="0" smtClean="0"/>
              <a:t>Короткие </a:t>
            </a:r>
            <a:r>
              <a:rPr lang="ru-RU" sz="1400" b="1" i="1" dirty="0"/>
              <a:t>гудки становятся громче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744416" cy="980728"/>
          </a:xfrm>
        </p:spPr>
        <p:txBody>
          <a:bodyPr>
            <a:normAutofit fontScale="90000"/>
          </a:bodyPr>
          <a:lstStyle/>
          <a:p>
            <a:r>
              <a:rPr lang="ru-RU" dirty="0"/>
              <a:t>Роман и </a:t>
            </a:r>
            <a:r>
              <a:rPr lang="ru-RU" dirty="0" smtClean="0"/>
              <a:t>Юлька</a:t>
            </a:r>
            <a:br>
              <a:rPr lang="ru-RU" dirty="0" smtClean="0"/>
            </a:br>
            <a:r>
              <a:rPr lang="ru-RU" sz="1300" dirty="0" smtClean="0"/>
              <a:t>(спектакль)</a:t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600" dirty="0"/>
              <a:t>Финальная </a:t>
            </a:r>
            <a:r>
              <a:rPr lang="ru-RU" sz="1600" dirty="0" smtClean="0"/>
              <a:t>сцена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69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Одна история – три финала: счастливый, открытый, трагический.</a:t>
            </a:r>
          </a:p>
          <a:p>
            <a:r>
              <a:rPr lang="ru-RU" dirty="0" smtClean="0"/>
              <a:t>Если бы вы были автором этого произведения, какой финал выбрали бы?   Обоснуйте свой ответ.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en-US" dirty="0" smtClean="0"/>
              <a:t>P.S.</a:t>
            </a:r>
            <a:r>
              <a:rPr lang="ru-RU" dirty="0" smtClean="0"/>
              <a:t> Помните, что в качестве обоснования необходимо приводить примеры из </a:t>
            </a:r>
            <a:r>
              <a:rPr lang="ru-RU" smtClean="0"/>
              <a:t>текста произведения </a:t>
            </a:r>
            <a:r>
              <a:rPr lang="ru-RU" dirty="0" smtClean="0"/>
              <a:t>и называть героев по именам!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2665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4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41</TotalTime>
  <Words>375</Words>
  <Application>Microsoft Office PowerPoint</Application>
  <PresentationFormat>Экран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BlackTie</vt:lpstr>
      <vt:lpstr>Твердый переплет</vt:lpstr>
      <vt:lpstr>1_Твердый переплет</vt:lpstr>
      <vt:lpstr>Галина Щербакова  Вам и не снилось</vt:lpstr>
      <vt:lpstr>Книга.</vt:lpstr>
      <vt:lpstr>Роман и Юлька (спектакль)  Финальная сцена </vt:lpstr>
      <vt:lpstr>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Sasha</cp:lastModifiedBy>
  <cp:revision>6</cp:revision>
  <dcterms:created xsi:type="dcterms:W3CDTF">2019-05-30T06:09:06Z</dcterms:created>
  <dcterms:modified xsi:type="dcterms:W3CDTF">2019-05-30T07:00:45Z</dcterms:modified>
</cp:coreProperties>
</file>