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277" r:id="rId3"/>
    <p:sldId id="275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2E7A-E8F4-4AF7-9DDE-922E1873708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E35E2-3846-44B9-A56A-4041AD48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5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B88B5B-DA3B-4AFB-BE6A-1870ED6D8C7F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044EC9-0C40-4AB8-B35E-290974EB1D2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A2541-A125-46DC-A4D2-AE52678155C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68CA4-213D-48F1-A031-098CC5B2A6A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2511F-DC3C-49EC-8C58-E5926C3BEC6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D0FD07-3DA0-44D9-B801-4BEEA878F4A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04CC3-DC8A-4900-91D0-BB7CEBB31A8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FD6E2-B7DB-4D24-BD5F-2F1F74DA07AF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FFF3B-6CAF-4716-8F10-FBEB18227A8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F9563-2F06-4D83-9218-37BAE3DC078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55D12-05BC-4DDF-8202-471A5E1821A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51F5A2-6FEF-4200-89E3-CE17563A50D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9247D-8669-436D-A2B4-6FA23FD450D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aNi8bebDyfBB3ta9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Объемы пространственных фигур 900ig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3" y="142393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17/1180579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38"/>
            <a:ext cx="9134083" cy="685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17/1180579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96618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17/1180579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" y="0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7/1180579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" y="0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layer.myshared.ru/17/1180579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" y="22582"/>
            <a:ext cx="8958380" cy="67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17/1180579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17/1180579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05" y="-14469"/>
            <a:ext cx="9144089" cy="68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2.infourok.ru/uploads/ex/132c/0005a4f3-9ce6786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s00.urokimatematiki.ru/jpg/ob_em_konusa_11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848"/>
            <a:ext cx="8806138" cy="54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ages.myshared.ru/7/817611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" y="-5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4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55650" y="765175"/>
            <a:ext cx="67691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ru-RU" b="1" dirty="0" smtClean="0">
                <a:solidFill>
                  <a:srgbClr val="3333CC"/>
                </a:solidFill>
              </a:rPr>
              <a:t>Понятие объема. 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ru-RU" b="1" dirty="0" smtClean="0">
                <a:solidFill>
                  <a:srgbClr val="3333CC"/>
                </a:solidFill>
              </a:rPr>
              <a:t>Объем прямоугольного параллелепипеда.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3333CC"/>
                </a:solidFill>
              </a:rPr>
              <a:t>Объем прямой призмы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3333CC"/>
                </a:solidFill>
              </a:rPr>
              <a:t>Объем наклонной призмы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srgbClr val="3333CC"/>
                </a:solidFill>
              </a:rPr>
              <a:t>Объем цилиндра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ru-RU" b="1" dirty="0" smtClean="0">
              <a:solidFill>
                <a:srgbClr val="3333CC"/>
              </a:solidFill>
            </a:endParaRP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ru-RU" b="1" dirty="0" smtClean="0">
              <a:solidFill>
                <a:srgbClr val="3333CC"/>
              </a:solidFill>
            </a:endParaRP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ru-RU" b="1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19931" y="2605537"/>
            <a:ext cx="8640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CC"/>
                </a:solidFill>
              </a:rPr>
              <a:t> 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55650" y="2799779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3333CC"/>
                </a:solidFill>
              </a:rPr>
              <a:t>6. Объем пирамиды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74986" y="3235430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3333CC"/>
                </a:solidFill>
              </a:rPr>
              <a:t>7.Объем конуса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74986" y="3602143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3333CC"/>
                </a:solidFill>
              </a:rPr>
              <a:t>8. Объем шара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11188" y="1889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Содержание урока :</a:t>
            </a:r>
          </a:p>
        </p:txBody>
      </p:sp>
    </p:spTree>
    <p:extLst>
      <p:ext uri="{BB962C8B-B14F-4D97-AF65-F5344CB8AC3E}">
        <p14:creationId xmlns:p14="http://schemas.microsoft.com/office/powerpoint/2010/main" val="22785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2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80" grpId="0"/>
      <p:bldP spid="54282" grpId="0"/>
      <p:bldP spid="54283" grpId="0"/>
      <p:bldP spid="54285" grpId="0"/>
      <p:bldP spid="542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5.infourok.ru/uploads/ex/039e/0004f925-30dd1412/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4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3.infourok.ru/uploads/ex/0407/00007936-9034163f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7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s01.urokimatematiki.ru/e/001154-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7" y="243813"/>
            <a:ext cx="8779555" cy="58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7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648072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Конспект.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Готовимся к тесту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Переписать задачи, указывая номер слайда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Решить </a:t>
            </a:r>
            <a:r>
              <a:rPr lang="ru-RU" dirty="0" smtClean="0"/>
              <a:t>задачи </a:t>
            </a:r>
            <a:r>
              <a:rPr lang="ru-RU" dirty="0" smtClean="0"/>
              <a:t>слайда </a:t>
            </a:r>
            <a:r>
              <a:rPr lang="ru-RU" dirty="0" smtClean="0"/>
              <a:t>20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Готовимся к тесту. 15.00 – 15.15</a:t>
            </a:r>
            <a:endParaRPr lang="ru-RU" dirty="0" smtClean="0"/>
          </a:p>
          <a:p>
            <a:r>
              <a:rPr lang="ru-RU" dirty="0" smtClean="0"/>
              <a:t>Ссылка</a:t>
            </a:r>
          </a:p>
          <a:p>
            <a:r>
              <a:rPr lang="en-US" dirty="0" smtClean="0">
                <a:hlinkClick r:id="rId2"/>
              </a:rPr>
              <a:t>https://forms.gle/aNi8bebDyfBB3ta97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80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17/1180579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-12576"/>
            <a:ext cx="9170524" cy="68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17/1180579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4" y="0"/>
            <a:ext cx="9074513" cy="68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17/1180579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" y="15889"/>
            <a:ext cx="8924258" cy="6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17/1180579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17/1180579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22448"/>
            <a:ext cx="8958560" cy="67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17/1180579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5970"/>
            <a:ext cx="8844520" cy="66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49</TotalTime>
  <Words>57</Words>
  <Application>Microsoft Office PowerPoint</Application>
  <PresentationFormat>Экран (4:3)</PresentationFormat>
  <Paragraphs>21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Главная</vt:lpstr>
      <vt:lpstr>Презентация PowerPoint</vt:lpstr>
      <vt:lpstr>Презентация PowerPoint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Nazarov</dc:creator>
  <cp:lastModifiedBy>Dmitry Nazarov</cp:lastModifiedBy>
  <cp:revision>6</cp:revision>
  <dcterms:created xsi:type="dcterms:W3CDTF">2020-06-10T17:53:32Z</dcterms:created>
  <dcterms:modified xsi:type="dcterms:W3CDTF">2020-06-16T10:55:55Z</dcterms:modified>
</cp:coreProperties>
</file>